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6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7F1003-3034-4358-9CB7-2066FE9DD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57A65CF-0FC8-4649-A877-FE61360E8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7CCB42-262C-4C83-9BF8-B49F36750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DCDC0D-1667-4FC9-8BED-36C495534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065895-58C2-4CAA-B90E-BBFDA0FB0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929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8B864E-BED8-426D-95AA-825B3EAE4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0B78C8B-74EE-4089-B248-57ABDBAC57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255DC2-2A45-4B8F-B91F-2816E666F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8CD0C9-F220-4AB8-8A32-7DD36E8E1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8692D6-7117-4805-AABC-F1EC80FC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2055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33D04A6-8177-40D9-8C3C-AD20E415E7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5DA16C-BEE6-418B-9811-D77DFA6ACA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68BB4B-6FDC-4C0C-9EE2-0B657A3AE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A58FAF-76B7-4188-8FBA-00D19F28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DCD893-B2E6-40E8-A6E5-40338573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8251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1E5C46-4BD3-4F59-AF99-336F032A0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704" y="1389507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E3A51A-922F-4FC4-BC33-937CB545B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07C582-545D-4483-B705-F855EEC3E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B02148-7F02-40E8-9D32-BD1FF0F63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6A2D4B-BB50-4664-BAFB-F83C3C99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74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2BE3F4-E67D-4242-9A3A-5706E1599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59B66C-5DC8-4451-B8D1-92EBC938F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BD23C1-F144-4251-A1EC-8E31FAECD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DB978F-5A90-4874-9962-01E2605BA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C3E0C14-732D-445D-A3A7-208F8BB0C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9376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58F9-9DFB-4C2B-B322-36E4D2423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BF60F9-4961-45F9-8241-65520A3238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3CD7249-A44D-4DCF-A630-1D273786D4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3EA796-7D6F-470F-B9BD-FCAD95B51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535A4FB-13AA-4224-9A60-906C941DA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D59DD7-4920-43C8-A72E-63A86CA58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0743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D35FEE-2C4D-44A7-BD94-78AEF02B6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610C06-6D7A-47C7-A4B8-CA935D24B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613F59-D206-4CC2-B1E1-8FF1189A20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F34927-86B9-4FE3-9FF1-E06D21322A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3F72AA6-7B56-42BD-8BF4-E94B76BE02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C887661-A066-4A9B-85FD-2E5BD46F1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F195065-60FA-40BF-8413-A540D9108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73F751C-AD1D-46C8-8C28-C2586F83E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54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F224A8-DD64-403C-B346-9062E5A2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A50391-5E8B-4247-BF81-691CC7631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9DF323F-E943-4614-AF60-F445A51B0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01E9FF-8C5B-4527-81BA-2BFC5B994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04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070802-3C36-4787-8BF8-63EDE9BE5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188012C-D23B-48D1-B368-D17765130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8008D3-B588-4109-8251-13AE3808F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51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A63E29-FFA2-4B22-BBC3-F8B27681C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DDE985-5528-4010-BA05-1EB3AA535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0933C2F-11B3-4B21-9838-17D263C34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D2BB8B-8F1F-4CE5-ACC3-91C7BBBD2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2B63D7-4B07-4149-A50C-10CC01D72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52ED59E-ABCE-48A5-9219-3C524BE28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26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C044D9-938D-4E49-BE4E-E9E848E82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F32C3AD-509C-4B0C-9E9E-6D434ACED1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139C4B6-A075-484A-84A3-F8FD5ADCE4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6856576-5F39-4406-B568-58F758181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5B74A5-9DFC-4AD3-A23B-5507FC58A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B51B54-3D8C-4BA2-A4DE-A30131862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121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FE61576-8C8E-49F0-8CB1-223EDE0A8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D1D515E-D0B4-4A86-B756-D06D212A8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8E8AA8-B418-47D0-B3AB-6738821B22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9046A-95CF-4929-9DD8-A31EF4AA4F0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32D9E6-CCBA-43C9-BD04-160915024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C6665B-20C2-4809-89AE-9C9A87ADD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F2360-6560-4854-8A42-5BCBF826E48B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7E9EF4A-207E-4BD2-9216-0F4F12FED2E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776" y="345172"/>
            <a:ext cx="3438144" cy="67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55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BA8017-0B4D-42A8-B321-825B96819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0252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de-DE"/>
              <a:t>Profil der Abteilung „Informationstechnologie in der Landwirtschaft“</a:t>
            </a:r>
          </a:p>
        </p:txBody>
      </p:sp>
    </p:spTree>
    <p:extLst>
      <p:ext uri="{BB962C8B-B14F-4D97-AF65-F5344CB8AC3E}">
        <p14:creationId xmlns:p14="http://schemas.microsoft.com/office/powerpoint/2010/main" val="163748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B0E919E-E311-4E19-AB8C-E16F8B061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de-DE" dirty="0"/>
              <a:t>Was können die Absolvent*innen</a:t>
            </a:r>
            <a:br>
              <a:rPr lang="de-DE" dirty="0"/>
            </a:br>
            <a:r>
              <a:rPr lang="de-DE" dirty="0"/>
              <a:t>der IT-Abteilung?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A4624B-85A0-4773-B4E5-208B0685D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Sie entwerfen webbasierte Softwarelösungen und Apps für diverse landwirtschaftliche Aufgabenstellungen.</a:t>
            </a:r>
          </a:p>
          <a:p>
            <a:r>
              <a:rPr lang="de-DE" dirty="0"/>
              <a:t>Sie entwickeln einfache elektronische Schaltungen zur Automatisierung von landwirtschaftlichen Arbeitsvorgängen.</a:t>
            </a:r>
          </a:p>
          <a:p>
            <a:r>
              <a:rPr lang="de-DE" dirty="0"/>
              <a:t>Sie </a:t>
            </a:r>
            <a:r>
              <a:rPr lang="de-DE" dirty="0" err="1"/>
              <a:t>installatieren</a:t>
            </a:r>
            <a:r>
              <a:rPr lang="de-DE" dirty="0"/>
              <a:t> und konfigurieren von PCs, IoT-Geräten, Netzwerke und gewährleisten </a:t>
            </a:r>
            <a:r>
              <a:rPr lang="de-DE" dirty="0" err="1"/>
              <a:t>einersicheren</a:t>
            </a:r>
            <a:r>
              <a:rPr lang="de-DE" dirty="0"/>
              <a:t> Umgebung für die Datenübertragung (kabelgebunden oder kabellos). </a:t>
            </a:r>
          </a:p>
          <a:p>
            <a:r>
              <a:rPr lang="de-DE" dirty="0"/>
              <a:t>Sie können Datenbanksysteme entwickeln, aufbauen.</a:t>
            </a:r>
          </a:p>
          <a:p>
            <a:r>
              <a:rPr lang="de-DE" dirty="0"/>
              <a:t>Sind die Systeme komplex, so sind Sie in der Lage, gemeinsam mit Expert*innen anderer Fachgebiete (Landtechnik, Landwirtschaft) das System aufzubauen.</a:t>
            </a:r>
          </a:p>
        </p:txBody>
      </p:sp>
    </p:spTree>
    <p:extLst>
      <p:ext uri="{BB962C8B-B14F-4D97-AF65-F5344CB8AC3E}">
        <p14:creationId xmlns:p14="http://schemas.microsoft.com/office/powerpoint/2010/main" val="1006392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6692CFA-5A29-44C0-9A22-FBEEFB70D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114" y="1543546"/>
            <a:ext cx="4391722" cy="190308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6C80D28-8BD1-47A5-83B4-6F22F304416D}"/>
              </a:ext>
            </a:extLst>
          </p:cNvPr>
          <p:cNvSpPr txBox="1"/>
          <p:nvPr/>
        </p:nvSpPr>
        <p:spPr>
          <a:xfrm>
            <a:off x="5006897" y="930229"/>
            <a:ext cx="2453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/>
              <a:t>Feldspritze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4D06C29-A5CB-46DA-83B7-255F95EC4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6112" y="1515004"/>
            <a:ext cx="1113784" cy="97128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47CC0FE-F45B-48BA-88F6-C7FC96309462}"/>
              </a:ext>
            </a:extLst>
          </p:cNvPr>
          <p:cNvSpPr txBox="1"/>
          <p:nvPr/>
        </p:nvSpPr>
        <p:spPr>
          <a:xfrm>
            <a:off x="8555047" y="2479375"/>
            <a:ext cx="2988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Konstruiert und berechnet die Feldspritze; erstellt CAD-Plan für Fertigung der Feldspritze</a:t>
            </a: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3D92B2C4-EBE3-444A-8D19-FA45E8F4D9E3}"/>
              </a:ext>
            </a:extLst>
          </p:cNvPr>
          <p:cNvSpPr/>
          <p:nvPr/>
        </p:nvSpPr>
        <p:spPr>
          <a:xfrm rot="9961394">
            <a:off x="8041403" y="2100002"/>
            <a:ext cx="1502514" cy="2023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5F339C3-C5D3-44A0-8CC6-433439AD14A6}"/>
              </a:ext>
            </a:extLst>
          </p:cNvPr>
          <p:cNvSpPr txBox="1"/>
          <p:nvPr/>
        </p:nvSpPr>
        <p:spPr>
          <a:xfrm>
            <a:off x="996645" y="1532404"/>
            <a:ext cx="1869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/>
              <a:t>Landwirt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6952FD2-E484-4F37-8848-F205A61B2A91}"/>
              </a:ext>
            </a:extLst>
          </p:cNvPr>
          <p:cNvSpPr txBox="1"/>
          <p:nvPr/>
        </p:nvSpPr>
        <p:spPr>
          <a:xfrm>
            <a:off x="648426" y="2038224"/>
            <a:ext cx="29885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Verwendet die Feldspritze; hat Wünsche und klare Vorstellungen, wie sie im Praxiseinsatz funktionieren soll</a:t>
            </a: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81BDA1BB-4415-464A-A708-AFB7D008EEA6}"/>
              </a:ext>
            </a:extLst>
          </p:cNvPr>
          <p:cNvSpPr/>
          <p:nvPr/>
        </p:nvSpPr>
        <p:spPr>
          <a:xfrm rot="1189940">
            <a:off x="2676516" y="1884612"/>
            <a:ext cx="1022553" cy="1874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 descr="Ein Bild, das Essen, Zeichnung, Raum, Licht enthält.&#10;&#10;Automatisch generierte Beschreibung">
            <a:extLst>
              <a:ext uri="{FF2B5EF4-FFF2-40B4-BE49-F238E27FC236}">
                <a16:creationId xmlns:a16="http://schemas.microsoft.com/office/drawing/2014/main" id="{B16616E2-14D9-403A-AE15-D61B4CB310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825" y="4004453"/>
            <a:ext cx="1296569" cy="1292297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7A6DB465-91FF-4702-9B18-19E67130A544}"/>
              </a:ext>
            </a:extLst>
          </p:cNvPr>
          <p:cNvSpPr/>
          <p:nvPr/>
        </p:nvSpPr>
        <p:spPr>
          <a:xfrm>
            <a:off x="6668301" y="4188936"/>
            <a:ext cx="791864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cap="none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IT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E0BF90B-71C6-4A10-AC5E-AE2AA85116DF}"/>
              </a:ext>
            </a:extLst>
          </p:cNvPr>
          <p:cNvSpPr txBox="1"/>
          <p:nvPr/>
        </p:nvSpPr>
        <p:spPr>
          <a:xfrm>
            <a:off x="3679774" y="4188936"/>
            <a:ext cx="2988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Programmiert Handy-App, welche den Behälterfüllstand anzeigt und mit der man die Sprühmenge regeln kann</a:t>
            </a:r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83AA9494-97BC-4621-A2D4-604BF6222299}"/>
              </a:ext>
            </a:extLst>
          </p:cNvPr>
          <p:cNvSpPr/>
          <p:nvPr/>
        </p:nvSpPr>
        <p:spPr>
          <a:xfrm rot="16200000">
            <a:off x="5566700" y="3695929"/>
            <a:ext cx="612551" cy="171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61EFDE9-965C-4044-B1EB-D4DDB62BC3B9}"/>
              </a:ext>
            </a:extLst>
          </p:cNvPr>
          <p:cNvSpPr txBox="1"/>
          <p:nvPr/>
        </p:nvSpPr>
        <p:spPr>
          <a:xfrm>
            <a:off x="916055" y="402332"/>
            <a:ext cx="2453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/>
              <a:t>Beispiel 1: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73BD136-606B-428F-A741-04C1AB884935}"/>
              </a:ext>
            </a:extLst>
          </p:cNvPr>
          <p:cNvSpPr txBox="1"/>
          <p:nvPr/>
        </p:nvSpPr>
        <p:spPr>
          <a:xfrm>
            <a:off x="8831500" y="3781443"/>
            <a:ext cx="2781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/>
              <a:t>Techniker*innen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61FBD5C-0B80-4799-A7F6-4506EC3194F0}"/>
              </a:ext>
            </a:extLst>
          </p:cNvPr>
          <p:cNvSpPr txBox="1"/>
          <p:nvPr/>
        </p:nvSpPr>
        <p:spPr>
          <a:xfrm>
            <a:off x="540688" y="3475167"/>
            <a:ext cx="2781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/>
              <a:t>Anwender*innen</a:t>
            </a:r>
          </a:p>
        </p:txBody>
      </p:sp>
    </p:spTree>
    <p:extLst>
      <p:ext uri="{BB962C8B-B14F-4D97-AF65-F5344CB8AC3E}">
        <p14:creationId xmlns:p14="http://schemas.microsoft.com/office/powerpoint/2010/main" val="1752590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D6C80D28-8BD1-47A5-83B4-6F22F304416D}"/>
              </a:ext>
            </a:extLst>
          </p:cNvPr>
          <p:cNvSpPr txBox="1"/>
          <p:nvPr/>
        </p:nvSpPr>
        <p:spPr>
          <a:xfrm>
            <a:off x="4661145" y="437786"/>
            <a:ext cx="48061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/>
              <a:t>Abrechnung von Milchlieferungen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4D06C29-A5CB-46DA-83B7-255F95EC4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6112" y="1515004"/>
            <a:ext cx="1113784" cy="97128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47CC0FE-F45B-48BA-88F6-C7FC96309462}"/>
              </a:ext>
            </a:extLst>
          </p:cNvPr>
          <p:cNvSpPr txBox="1"/>
          <p:nvPr/>
        </p:nvSpPr>
        <p:spPr>
          <a:xfrm>
            <a:off x="8555047" y="2479375"/>
            <a:ext cx="2988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Konstruiert und berechnet die Kühlanlage in der Milchkammer</a:t>
            </a: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3D92B2C4-EBE3-444A-8D19-FA45E8F4D9E3}"/>
              </a:ext>
            </a:extLst>
          </p:cNvPr>
          <p:cNvSpPr/>
          <p:nvPr/>
        </p:nvSpPr>
        <p:spPr>
          <a:xfrm rot="9961394">
            <a:off x="7587200" y="2155678"/>
            <a:ext cx="1961552" cy="186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5F339C3-C5D3-44A0-8CC6-433439AD14A6}"/>
              </a:ext>
            </a:extLst>
          </p:cNvPr>
          <p:cNvSpPr txBox="1"/>
          <p:nvPr/>
        </p:nvSpPr>
        <p:spPr>
          <a:xfrm>
            <a:off x="996645" y="1532404"/>
            <a:ext cx="1869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/>
              <a:t>Landwirt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6952FD2-E484-4F37-8848-F205A61B2A91}"/>
              </a:ext>
            </a:extLst>
          </p:cNvPr>
          <p:cNvSpPr txBox="1"/>
          <p:nvPr/>
        </p:nvSpPr>
        <p:spPr>
          <a:xfrm>
            <a:off x="648426" y="2038224"/>
            <a:ext cx="2988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Betreibt Milchwirtschaft;</a:t>
            </a:r>
          </a:p>
          <a:p>
            <a:r>
              <a:rPr lang="de-DE"/>
              <a:t>hat Vertrag mit Molkerei, Milch wird vom Tankfahrzeug jeden 2. Tag abgeholt</a:t>
            </a: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81BDA1BB-4415-464A-A708-AFB7D008EEA6}"/>
              </a:ext>
            </a:extLst>
          </p:cNvPr>
          <p:cNvSpPr/>
          <p:nvPr/>
        </p:nvSpPr>
        <p:spPr>
          <a:xfrm rot="1189940">
            <a:off x="2676516" y="1884612"/>
            <a:ext cx="1022553" cy="1874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 descr="Ein Bild, das Essen, Zeichnung, Raum, Licht enthält.&#10;&#10;Automatisch generierte Beschreibung">
            <a:extLst>
              <a:ext uri="{FF2B5EF4-FFF2-40B4-BE49-F238E27FC236}">
                <a16:creationId xmlns:a16="http://schemas.microsoft.com/office/drawing/2014/main" id="{B16616E2-14D9-403A-AE15-D61B4CB310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374" y="4550863"/>
            <a:ext cx="1296569" cy="1292297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7A6DB465-91FF-4702-9B18-19E67130A544}"/>
              </a:ext>
            </a:extLst>
          </p:cNvPr>
          <p:cNvSpPr/>
          <p:nvPr/>
        </p:nvSpPr>
        <p:spPr>
          <a:xfrm>
            <a:off x="6846850" y="4735346"/>
            <a:ext cx="791864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cap="none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IT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E0BF90B-71C6-4A10-AC5E-AE2AA85116DF}"/>
              </a:ext>
            </a:extLst>
          </p:cNvPr>
          <p:cNvSpPr txBox="1"/>
          <p:nvPr/>
        </p:nvSpPr>
        <p:spPr>
          <a:xfrm>
            <a:off x="2866035" y="4770146"/>
            <a:ext cx="3769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Speichert die von Sensoren übermittelten Daten zur Milchtemperatur, Liefermenge und Hygiene, überträgt diese Daten in ein Datenbanksystem der Molkerei, welches ebenfalls von IT-Spezialisten entwickelt wird</a:t>
            </a:r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83AA9494-97BC-4621-A2D4-604BF6222299}"/>
              </a:ext>
            </a:extLst>
          </p:cNvPr>
          <p:cNvSpPr/>
          <p:nvPr/>
        </p:nvSpPr>
        <p:spPr>
          <a:xfrm rot="16200000">
            <a:off x="5064897" y="4227627"/>
            <a:ext cx="612551" cy="171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61EFDE9-965C-4044-B1EB-D4DDB62BC3B9}"/>
              </a:ext>
            </a:extLst>
          </p:cNvPr>
          <p:cNvSpPr txBox="1"/>
          <p:nvPr/>
        </p:nvSpPr>
        <p:spPr>
          <a:xfrm>
            <a:off x="916055" y="402332"/>
            <a:ext cx="2453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/>
              <a:t>Beispiel 2: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73BD136-606B-428F-A741-04C1AB884935}"/>
              </a:ext>
            </a:extLst>
          </p:cNvPr>
          <p:cNvSpPr txBox="1"/>
          <p:nvPr/>
        </p:nvSpPr>
        <p:spPr>
          <a:xfrm>
            <a:off x="8831500" y="3781443"/>
            <a:ext cx="2781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/>
              <a:t>Techniker*innen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61FBD5C-0B80-4799-A7F6-4506EC3194F0}"/>
              </a:ext>
            </a:extLst>
          </p:cNvPr>
          <p:cNvSpPr txBox="1"/>
          <p:nvPr/>
        </p:nvSpPr>
        <p:spPr>
          <a:xfrm>
            <a:off x="540688" y="3475167"/>
            <a:ext cx="2781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/>
              <a:t>Anwender*innen</a:t>
            </a:r>
          </a:p>
        </p:txBody>
      </p:sp>
      <p:pic>
        <p:nvPicPr>
          <p:cNvPr id="11" name="Grafik 10" descr="Ein Bild, das blau, LKW, sitzend, geparkt enthält.&#10;&#10;Automatisch generierte Beschreibung">
            <a:extLst>
              <a:ext uri="{FF2B5EF4-FFF2-40B4-BE49-F238E27FC236}">
                <a16:creationId xmlns:a16="http://schemas.microsoft.com/office/drawing/2014/main" id="{DD327FBA-352B-4D9A-95A5-F910BC8437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762" y="1487689"/>
            <a:ext cx="2310088" cy="231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118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2850A2E-2E5B-4951-925C-3E00568DD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733" y="2916757"/>
            <a:ext cx="3210164" cy="2085792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DA534AD-6399-4770-BC38-02E75CA38133}"/>
              </a:ext>
            </a:extLst>
          </p:cNvPr>
          <p:cNvSpPr txBox="1"/>
          <p:nvPr/>
        </p:nvSpPr>
        <p:spPr>
          <a:xfrm>
            <a:off x="453483" y="907171"/>
            <a:ext cx="108092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Bekämpfung der Rinderkrankheit BVD/MD (Bovine Virusdiarrhoe/Mucosal Disease)</a:t>
            </a:r>
          </a:p>
          <a:p>
            <a:r>
              <a:rPr lang="de-DE"/>
              <a:t>Laut BVD-Verordnung 2007 (BGBl. II Nr. 178/2007), zuletzt novelliert 2018 (BGBl II Nr.  92/2018)</a:t>
            </a:r>
          </a:p>
          <a:p>
            <a:r>
              <a:rPr lang="de-DE"/>
              <a:t>LKV (Landeskontrollverband)-Kontrollassistent zieht stichprobenmäßig Tankmilchproben, diese werden im TGD-Labor untersucht (Antikörper). Fällt eine Probe positiv aus, so werden alle Tiere des Betriebs einzeln untersucht.</a:t>
            </a:r>
          </a:p>
          <a:p>
            <a:r>
              <a:rPr lang="de-DE"/>
              <a:t>Die Ergebnisse werden in eine Datenbank geschrieben, aus welcher die Bescheide ausgefertigt werden.</a:t>
            </a:r>
          </a:p>
          <a:p>
            <a:r>
              <a:rPr lang="de-DE"/>
              <a:t>Die Datenbank wird von IT-Ingenieuren erstellt und programmiert.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48E57C4-C8DE-4866-8D48-C86DB8BFD9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488" y="2610955"/>
            <a:ext cx="5735044" cy="390739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29D70EC-054F-4E45-9AA0-17D35E005E37}"/>
              </a:ext>
            </a:extLst>
          </p:cNvPr>
          <p:cNvSpPr txBox="1"/>
          <p:nvPr/>
        </p:nvSpPr>
        <p:spPr>
          <a:xfrm>
            <a:off x="639339" y="134970"/>
            <a:ext cx="2453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/>
              <a:t>Beispiel 3: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D92F314-7F91-4215-B914-56C27B37804A}"/>
              </a:ext>
            </a:extLst>
          </p:cNvPr>
          <p:cNvSpPr txBox="1"/>
          <p:nvPr/>
        </p:nvSpPr>
        <p:spPr>
          <a:xfrm>
            <a:off x="2523895" y="134969"/>
            <a:ext cx="5730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/>
              <a:t>Tiergesundheitsdienst (TGD)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0397562-242F-4086-A170-70FFFA7F8C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009" y="2916757"/>
            <a:ext cx="2130886" cy="293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206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Microsoft Office PowerPoint</Application>
  <PresentationFormat>Breitbild</PresentationFormat>
  <Paragraphs>33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Profil der Abteilung „Informationstechnologie in der Landwirtschaft“</vt:lpstr>
      <vt:lpstr>Was können die Absolvent*innen der IT-Abteilung?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Agrarische Informationssysteme</dc:title>
  <dc:creator>Christian Zahler</dc:creator>
  <cp:lastModifiedBy>Johannes Thier</cp:lastModifiedBy>
  <cp:revision>22</cp:revision>
  <dcterms:created xsi:type="dcterms:W3CDTF">2020-09-20T07:51:39Z</dcterms:created>
  <dcterms:modified xsi:type="dcterms:W3CDTF">2021-02-05T08:20:17Z</dcterms:modified>
</cp:coreProperties>
</file>